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75" r:id="rId2"/>
    <p:sldId id="361" r:id="rId3"/>
    <p:sldId id="389" r:id="rId4"/>
    <p:sldId id="390" r:id="rId5"/>
    <p:sldId id="380" r:id="rId6"/>
    <p:sldId id="391" r:id="rId7"/>
    <p:sldId id="329" r:id="rId8"/>
    <p:sldId id="386" r:id="rId9"/>
    <p:sldId id="392" r:id="rId10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B18A2C"/>
    <a:srgbClr val="616A78"/>
    <a:srgbClr val="D87C1B"/>
    <a:srgbClr val="000000"/>
    <a:srgbClr val="1D7CB8"/>
    <a:srgbClr val="1D7CB9"/>
    <a:srgbClr val="626A78"/>
    <a:srgbClr val="B18B2C"/>
    <a:srgbClr val="DA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312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2-11T17:03:52.011" idx="1">
    <p:pos x="5154" y="184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B7B1A3CC-AC84-40C9-A6FD-E3C29E791A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AA94DE0E-EE38-446C-918F-E5E84E450B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pPr rtl="0"/>
            <a:fld id="{0F228216-4D77-4302-801B-D24518BCAB21}" type="datetimeFigureOut">
              <a:rPr lang="pl-PL" smtClean="0"/>
              <a:t>12.12.2023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21F9832-A79E-4DFC-AD1C-44742A67DC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8E9E662-1BF0-4048-9C20-BEF4670C52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D3901BC6-A1FA-49C5-8DAB-D665F4F0DC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7210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pPr rtl="0"/>
            <a:fld id="{1C223EFC-526B-4EF2-8A0A-F01C60CA2A67}" type="datetimeFigureOut">
              <a:rPr lang="pl-PL" noProof="0" smtClean="0"/>
              <a:t>12.12.2023</a:t>
            </a:fld>
            <a:endParaRPr lang="pl-PL" noProof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</a:lstStyle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l-PL"/>
            </a:def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DAF72F06-F6ED-43C1-A86D-15B5F2AFDECD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DAF72F06-F6ED-43C1-A86D-15B5F2AFDECD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2282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9630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4397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4068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1952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7437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7422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pl-PL" noProof="0" smtClean="0"/>
              <a:t>9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9204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rtlCol="0" anchor="ctr">
            <a:noAutofit/>
          </a:bodyPr>
          <a:lstStyle>
            <a:lvl1pPr algn="ctr">
              <a:defRPr lang="pl-PL" sz="2000"/>
            </a:lvl1pPr>
          </a:lstStyle>
          <a:p>
            <a:pPr rtl="0"/>
            <a:r>
              <a:rPr lang="pl-PL"/>
              <a:t>Kliknij, aby wstawić obraz tutaj</a:t>
            </a:r>
          </a:p>
          <a:p>
            <a:pPr rtl="0"/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 rtlCol="0">
            <a:normAutofit/>
          </a:bodyPr>
          <a:lstStyle>
            <a:lvl1pPr>
              <a:defRPr lang="pl-PL"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pełny obraz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algn="ctr">
              <a:defRPr lang="pl-PL" sz="1800"/>
            </a:lvl1pPr>
          </a:lstStyle>
          <a:p>
            <a:pPr rtl="0"/>
            <a:r>
              <a:rPr lang="pl-PL"/>
              <a:t>Kliknij, aby wstawić obraz lub grafikę tutaj</a:t>
            </a:r>
          </a:p>
          <a:p>
            <a:pPr rtl="0"/>
            <a:endParaRPr lang="pl-PL" dirty="0"/>
          </a:p>
        </p:txBody>
      </p:sp>
      <p:sp>
        <p:nvSpPr>
          <p:cNvPr id="9" name="Tytuł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 rtlCol="0">
            <a:noAutofit/>
          </a:bodyPr>
          <a:lstStyle>
            <a:lvl1pPr>
              <a:defRPr lang="pl-PL" sz="2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, podtytuł, obraz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rtlCol="0" anchor="t">
            <a:noAutofit/>
          </a:bodyPr>
          <a:lstStyle>
            <a:lvl1pPr>
              <a:defRPr lang="pl-PL" sz="36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tekst wzorca tytułu</a:t>
            </a:r>
            <a:br>
              <a:rPr lang="pl-PL" dirty="0"/>
            </a:br>
            <a:endParaRPr lang="pl-PL" dirty="0"/>
          </a:p>
        </p:txBody>
      </p:sp>
      <p:sp>
        <p:nvSpPr>
          <p:cNvPr id="23" name="Tekst — symbol zastępczy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l-PL" sz="2800" b="1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pl-PL"/>
              <a:t>Kliknij, aby edytować tekst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lang="pl-PL" sz="1600"/>
            </a:lvl1pPr>
          </a:lstStyle>
          <a:p>
            <a:pPr rtl="0"/>
            <a:r>
              <a:rPr lang="pl-PL"/>
              <a:t>Kliknij, aby wstawić obraz tutaj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l-PL" sz="16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  <p:sp>
        <p:nvSpPr>
          <p:cNvPr id="18" name="Tekst — symbol zastępczy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l-PL" sz="160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, podtytuł, obraz z pełnymi spadami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ytuł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rtlCol="0" anchor="t">
            <a:noAutofit/>
          </a:bodyPr>
          <a:lstStyle>
            <a:lvl1pPr>
              <a:defRPr lang="pl-PL" sz="36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tekst wzorca tytułu</a:t>
            </a:r>
            <a:br>
              <a:rPr lang="pl-PL" dirty="0"/>
            </a:br>
            <a:endParaRPr lang="pl-PL" dirty="0"/>
          </a:p>
        </p:txBody>
      </p:sp>
      <p:sp>
        <p:nvSpPr>
          <p:cNvPr id="27" name="Tekst — symbol zastępczy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l-PL" sz="2800" b="1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pl-PL"/>
              <a:t>Kliknij, aby edytować tekst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lang="pl-PL" sz="1600"/>
            </a:lvl1pPr>
          </a:lstStyle>
          <a:p>
            <a:pPr rtl="0"/>
            <a:r>
              <a:rPr lang="pl-PL"/>
              <a:t>Kliknij, aby wstawić obraz tutaj</a:t>
            </a:r>
          </a:p>
        </p:txBody>
      </p:sp>
      <p:sp>
        <p:nvSpPr>
          <p:cNvPr id="12" name="Tekst — symbol zastępczy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rtlCol="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lang="pl-PL"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edytować wzorzec</a:t>
            </a:r>
          </a:p>
          <a:p>
            <a:pPr lvl="0" rtl="0"/>
            <a:r>
              <a:rPr lang="pl-PL"/>
              <a:t>styl tekstu</a:t>
            </a:r>
          </a:p>
          <a:p>
            <a:pPr lvl="0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 w poziom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rtlCol="0" anchor="t">
            <a:normAutofit/>
          </a:bodyPr>
          <a:lstStyle>
            <a:lvl1pPr>
              <a:defRPr lang="pl-PL" sz="28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algn="ctr">
              <a:defRPr lang="pl-PL" sz="1600"/>
            </a:lvl1pPr>
          </a:lstStyle>
          <a:p>
            <a:pPr rtl="0"/>
            <a:r>
              <a:rPr lang="pl-PL"/>
              <a:t>Kliknij, aby wstawić obraz</a:t>
            </a:r>
          </a:p>
        </p:txBody>
      </p:sp>
      <p:sp>
        <p:nvSpPr>
          <p:cNvPr id="13" name="Tekst — symbol zastępczy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rtlCol="0" anchor="ctr">
            <a:normAutofit/>
          </a:bodyPr>
          <a:lstStyle>
            <a:lvl1pPr marL="0" indent="0">
              <a:buFontTx/>
              <a:buNone/>
              <a:defRPr lang="pl-PL"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sp>
        <p:nvSpPr>
          <p:cNvPr id="15" name="Obraz — symbol zastępczy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algn="ctr">
              <a:defRPr lang="pl-PL" sz="1600"/>
            </a:lvl1pPr>
          </a:lstStyle>
          <a:p>
            <a:pPr rtl="0"/>
            <a:r>
              <a:rPr lang="pl-PL"/>
              <a:t>Kliknij, aby wstawić obraz</a:t>
            </a:r>
          </a:p>
        </p:txBody>
      </p:sp>
      <p:sp>
        <p:nvSpPr>
          <p:cNvPr id="30" name="Tekst — symbol zastępczy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rtlCol="0" anchor="ctr">
            <a:normAutofit/>
          </a:bodyPr>
          <a:lstStyle>
            <a:lvl1pPr marL="0" indent="0">
              <a:buFontTx/>
              <a:buNone/>
              <a:defRPr lang="pl-PL"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sp>
        <p:nvSpPr>
          <p:cNvPr id="16" name="Obraz — symbol zastępczy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algn="ctr">
              <a:defRPr lang="pl-PL" sz="1600"/>
            </a:lvl1pPr>
          </a:lstStyle>
          <a:p>
            <a:pPr rtl="0"/>
            <a:r>
              <a:rPr lang="pl-PL"/>
              <a:t>Kliknij, aby wstawić obraz</a:t>
            </a:r>
          </a:p>
        </p:txBody>
      </p:sp>
      <p:sp>
        <p:nvSpPr>
          <p:cNvPr id="14" name="Tekst — symbol zastępczy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rtlCol="0" anchor="ctr">
            <a:normAutofit/>
          </a:bodyPr>
          <a:lstStyle>
            <a:lvl1pPr marL="0" indent="0">
              <a:buFontTx/>
              <a:buNone/>
              <a:defRPr lang="pl-PL"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sp>
        <p:nvSpPr>
          <p:cNvPr id="17" name="Numer slajdu — symbol zastępczy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lang="pl-PL" sz="1200"/>
            </a:lvl1pPr>
          </a:lstStyle>
          <a:p>
            <a:pPr rtl="0"/>
            <a:fld id="{A52BEA90-E6BE-45F4-8D5D-C2E01FE3DBC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k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rtlCol="0" anchor="t">
            <a:noAutofit/>
          </a:bodyPr>
          <a:lstStyle>
            <a:lvl1pPr>
              <a:defRPr lang="pl-PL" sz="28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lang="pl-PL" sz="1800"/>
            </a:lvl1pPr>
          </a:lstStyle>
          <a:p>
            <a:pPr rtl="0"/>
            <a:r>
              <a:rPr lang="pl-PL"/>
              <a:t>Kliknij, aby wstawić obraz</a:t>
            </a:r>
          </a:p>
        </p:txBody>
      </p:sp>
      <p:sp>
        <p:nvSpPr>
          <p:cNvPr id="19" name="Tekst — symbol zastępczy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rtlCol="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lang="pl-PL"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  <p:sp>
        <p:nvSpPr>
          <p:cNvPr id="12" name="Obraz — symbol zastępczy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lang="pl-PL" sz="1800"/>
            </a:lvl1pPr>
          </a:lstStyle>
          <a:p>
            <a:pPr rtl="0"/>
            <a:r>
              <a:rPr lang="pl-PL"/>
              <a:t>Kliknij, aby wstawić obraz</a:t>
            </a:r>
          </a:p>
        </p:txBody>
      </p:sp>
      <p:sp>
        <p:nvSpPr>
          <p:cNvPr id="16" name="Tekst — symbol zastępczy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rtlCol="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lang="pl-PL"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  <p:sp>
        <p:nvSpPr>
          <p:cNvPr id="13" name="Obraz — symbol zastępczy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lang="pl-PL" sz="1800"/>
            </a:lvl1pPr>
          </a:lstStyle>
          <a:p>
            <a:pPr rtl="0"/>
            <a:r>
              <a:rPr lang="pl-PL"/>
              <a:t>Kliknij, aby wstawić obraz</a:t>
            </a:r>
          </a:p>
        </p:txBody>
      </p:sp>
      <p:sp>
        <p:nvSpPr>
          <p:cNvPr id="15" name="Tekst — symbol zastępczy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rtlCol="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lang="pl-PL"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  <p:sp>
        <p:nvSpPr>
          <p:cNvPr id="17" name="Numer slajdu — symbol zastępczy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lang="pl-PL" sz="1200"/>
            </a:lvl1pPr>
          </a:lstStyle>
          <a:p>
            <a:pPr rtl="0"/>
            <a:fld id="{A52BEA90-E6BE-45F4-8D5D-C2E01FE3DBC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rtlCol="0" anchor="t">
            <a:noAutofit/>
          </a:bodyPr>
          <a:lstStyle>
            <a:lvl1pPr>
              <a:defRPr lang="pl-PL" sz="28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lang="pl-PL" sz="1600"/>
            </a:lvl1pPr>
          </a:lstStyle>
          <a:p>
            <a:pPr lvl="0" rtl="0"/>
            <a:r>
              <a:rPr lang="pl-PL"/>
              <a:t>Kliknij, aby wstawić obraz lub grafikę tutaj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lang="pl-PL" sz="1600"/>
            </a:lvl1pPr>
          </a:lstStyle>
          <a:p>
            <a:pPr lvl="0" rtl="0"/>
            <a:r>
              <a:rPr lang="pl-PL"/>
              <a:t>Kliknij, aby wstawić obraz lub grafikę tutaj</a:t>
            </a:r>
          </a:p>
        </p:txBody>
      </p:sp>
      <p:sp>
        <p:nvSpPr>
          <p:cNvPr id="17" name="Numer slajdu — symbol zastępczy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lang="pl-PL" sz="1200"/>
            </a:lvl1pPr>
          </a:lstStyle>
          <a:p>
            <a:pPr rtl="0"/>
            <a:fld id="{A52BEA90-E6BE-45F4-8D5D-C2E01FE3DBC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rtlCol="0" anchor="t">
            <a:noAutofit/>
          </a:bodyPr>
          <a:lstStyle>
            <a:lvl1pPr>
              <a:defRPr lang="pl-PL" sz="28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lang="pl-PL" sz="1800"/>
            </a:lvl1pPr>
          </a:lstStyle>
          <a:p>
            <a:pPr lvl="0" rtl="0"/>
            <a:r>
              <a:rPr lang="pl-PL"/>
              <a:t>Kliknij, aby wstawić obraz lub grafikę tutaj</a:t>
            </a:r>
          </a:p>
        </p:txBody>
      </p:sp>
      <p:sp>
        <p:nvSpPr>
          <p:cNvPr id="17" name="Numer slajdu — symbol zastępczy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lang="pl-PL" sz="1200">
                <a:latin typeface="+mn-lt"/>
              </a:defRPr>
            </a:lvl1pPr>
          </a:lstStyle>
          <a:p>
            <a:pPr rtl="0"/>
            <a:fld id="{A52BEA90-E6BE-45F4-8D5D-C2E01FE3DBC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obr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rtlCol="0" anchor="ctr">
            <a:noAutofit/>
          </a:bodyPr>
          <a:lstStyle>
            <a:lvl1pPr algn="ctr">
              <a:defRPr lang="pl-PL" sz="1800"/>
            </a:lvl1pPr>
          </a:lstStyle>
          <a:p>
            <a:pPr rtl="0"/>
            <a:r>
              <a:rPr lang="pl-PL"/>
              <a:t>Kliknij, aby wstawić obraz tutaj</a:t>
            </a:r>
          </a:p>
          <a:p>
            <a:pPr rtl="0"/>
            <a:endParaRPr lang="pl-PL" dirty="0"/>
          </a:p>
        </p:txBody>
      </p:sp>
      <p:sp>
        <p:nvSpPr>
          <p:cNvPr id="6" name="Tekst — symbol zastępczy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opuścić styl wzorca tekstu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rtlCol="0" anchor="t">
            <a:normAutofit/>
          </a:bodyPr>
          <a:lstStyle>
            <a:lvl1pPr>
              <a:defRPr lang="pl-PL"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>
            <a:defPPr>
              <a:defRPr lang="pl-PL"/>
            </a:defPPr>
          </a:lstStyle>
          <a:p>
            <a:pPr algn="ctr" rtl="0"/>
            <a:r>
              <a:rPr lang="pl-PL" sz="2800" b="1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Kliknij, aby edytować styl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, obraz i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rtlCol="0" anchor="t">
            <a:normAutofit/>
          </a:bodyPr>
          <a:lstStyle>
            <a:lvl1pPr>
              <a:defRPr lang="pl-PL" sz="2800">
                <a:solidFill>
                  <a:schemeClr val="accent6"/>
                </a:solidFill>
              </a:defRPr>
            </a:lvl1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7" name="Obraz — symbol zastępczy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lang="pl-PL" sz="1600"/>
            </a:lvl1pPr>
          </a:lstStyle>
          <a:p>
            <a:pPr rtl="0"/>
            <a:r>
              <a:rPr lang="pl-PL"/>
              <a:t>Kliknij, aby wstawić obraz tutaj</a:t>
            </a:r>
          </a:p>
        </p:txBody>
      </p:sp>
      <p:sp>
        <p:nvSpPr>
          <p:cNvPr id="20" name="Tekst — symbol zastępczy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pl-PL" sz="1600" b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  <p:sp>
        <p:nvSpPr>
          <p:cNvPr id="19" name="Tekst — symbol zastępczy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rtlCol="0" anchor="b">
            <a:noAutofit/>
          </a:bodyPr>
          <a:lstStyle>
            <a:lvl1pPr marL="0" indent="0">
              <a:lnSpc>
                <a:spcPct val="90000"/>
              </a:lnSpc>
              <a:buNone/>
              <a:defRPr lang="pl-PL" sz="20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  <p:sp>
        <p:nvSpPr>
          <p:cNvPr id="17" name="Numer slajdu — symbol zastępczy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lang="pl-PL" sz="1200"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A52BEA90-E6BE-45F4-8D5D-C2E01FE3DBCB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l-PL"/>
            </a:def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l-PL"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A52BEA90-E6BE-45F4-8D5D-C2E01FE3DBCB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lang="pl-PL"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lang="pl-PL"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lang="pl-PL"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lang="pl-PL"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lang="pl-PL"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— symbol zastępczy 4" descr="Góra zakryta mgłą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" name="Tytuł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Projekt zespołowy - Sudoku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81FD0D4-A26A-0F77-71D7-43A5AD83CE12}"/>
              </a:ext>
            </a:extLst>
          </p:cNvPr>
          <p:cNvSpPr txBox="1">
            <a:spLocks/>
          </p:cNvSpPr>
          <p:nvPr/>
        </p:nvSpPr>
        <p:spPr>
          <a:xfrm>
            <a:off x="0" y="3557340"/>
            <a:ext cx="12196224" cy="330066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vert="horz" lIns="868680" tIns="91440" rIns="91440" bIns="45720" rtlCol="0" anchor="ctr">
            <a:normAutofit/>
          </a:bodyPr>
          <a:lstStyle>
            <a:defPPr>
              <a:defRPr lang="pl-PL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l-PL" sz="2000" dirty="0"/>
              <a:t>Skład zespołu:</a:t>
            </a:r>
            <a:br>
              <a:rPr lang="pl-PL" sz="2000" dirty="0"/>
            </a:br>
            <a:r>
              <a:rPr lang="pl-PL" sz="2000" dirty="0"/>
              <a:t>Hubert Lewowicki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Paulina Młynarczyk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Michał Baszczyk</a:t>
            </a:r>
          </a:p>
          <a:p>
            <a:pPr>
              <a:lnSpc>
                <a:spcPct val="150000"/>
              </a:lnSpc>
            </a:pPr>
            <a:endParaRPr lang="pl-PL" sz="2000" dirty="0"/>
          </a:p>
        </p:txBody>
      </p:sp>
      <p:sp>
        <p:nvSpPr>
          <p:cNvPr id="4" name="Tekst — symbol zastępczy 4">
            <a:extLst>
              <a:ext uri="{FF2B5EF4-FFF2-40B4-BE49-F238E27FC236}">
                <a16:creationId xmlns:a16="http://schemas.microsoft.com/office/drawing/2014/main" id="{17A421CA-CB7C-A694-CA09-8EFAB55BCD38}"/>
              </a:ext>
            </a:extLst>
          </p:cNvPr>
          <p:cNvSpPr txBox="1">
            <a:spLocks/>
          </p:cNvSpPr>
          <p:nvPr/>
        </p:nvSpPr>
        <p:spPr>
          <a:xfrm>
            <a:off x="7039992" y="0"/>
            <a:ext cx="6052342" cy="3205670"/>
          </a:xfrm>
          <a:prstGeom prst="rect">
            <a:avLst/>
          </a:prstGeom>
        </p:spPr>
        <p:txBody>
          <a:bodyPr rtlCol="0"/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pl-PL"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pl-PL"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pl-PL"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l-PL" sz="1800" b="1" dirty="0">
                <a:latin typeface="Arial (Nagłówki)"/>
              </a:rPr>
              <a:t>Politechnika Częstochowska</a:t>
            </a:r>
            <a:br>
              <a:rPr lang="pl-PL" sz="1800" b="1" dirty="0">
                <a:latin typeface="Arial (Nagłówki)"/>
              </a:rPr>
            </a:br>
            <a:r>
              <a:rPr lang="pl-PL" sz="1800" b="1" dirty="0">
                <a:latin typeface="Arial (Nagłówki)"/>
              </a:rPr>
              <a:t>Wydział Inżynierii Mechanicznej i Informatyki</a:t>
            </a:r>
            <a:br>
              <a:rPr lang="pl-PL" sz="1800" b="1" dirty="0">
                <a:latin typeface="Arial (Nagłówki)"/>
              </a:rPr>
            </a:br>
            <a:r>
              <a:rPr lang="pl-PL" sz="1800" b="1" dirty="0">
                <a:latin typeface="Arial (Nagłówki)"/>
              </a:rPr>
              <a:t>Informatyka</a:t>
            </a:r>
            <a:br>
              <a:rPr lang="pl-PL" sz="1800" b="1" dirty="0">
                <a:latin typeface="Arial (Nagłówki)"/>
              </a:rPr>
            </a:br>
            <a:r>
              <a:rPr lang="pl-PL" sz="1800" b="1" dirty="0">
                <a:latin typeface="Arial (Nagłówki)"/>
              </a:rPr>
              <a:t>Projekt zespołowy</a:t>
            </a:r>
          </a:p>
          <a:p>
            <a:pPr>
              <a:lnSpc>
                <a:spcPct val="100000"/>
              </a:lnSpc>
            </a:pPr>
            <a:r>
              <a:rPr lang="pl-PL" sz="1800" b="1" dirty="0">
                <a:latin typeface="Arial (Nagłówki)"/>
              </a:rPr>
              <a:t>13/12/2023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AA34EFEE-3417-C94A-9E71-0178D688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6927"/>
            <a:ext cx="10537683" cy="2353826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Sudoku to logiczna gra liczbowa, w której celem jest wypełnienie planszy liczbami od 1 do 9 w taki sposób, aby każda liczba występowała tylko raz w każdym wierszu, kolumnie i każdym z dziewięciu kwadratów o rozmiarze 3x3 na planszy. Gra polega na rozwiązaniu układanki, która zazwyczaj jest dostępna w postaci siatki 9x9, w której niektóre liczby są już wpisane.</a:t>
            </a:r>
            <a:endParaRPr lang="pl-PL" dirty="0"/>
          </a:p>
        </p:txBody>
      </p:sp>
      <p:pic>
        <p:nvPicPr>
          <p:cNvPr id="12" name="Obraz — symbol zastępczy 11">
            <a:extLst>
              <a:ext uri="{FF2B5EF4-FFF2-40B4-BE49-F238E27FC236}">
                <a16:creationId xmlns:a16="http://schemas.microsoft.com/office/drawing/2014/main" id="{1774DAAD-BC66-A844-B61F-07ADECDD397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9747" y="2920753"/>
            <a:ext cx="4172505" cy="3249228"/>
          </a:xfrm>
        </p:spPr>
      </p:pic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9B321D0-5D09-9748-9611-90DFDA5439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A52BEA90-E6BE-45F4-8D5D-C2E01FE3DBCB}" type="slidenum">
              <a:rPr lang="pl-PL" smtClean="0"/>
              <a:pPr rtl="0"/>
              <a:t>2</a:t>
            </a:fld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0CA8583-2918-4000-76B4-95F59F549F9A}"/>
              </a:ext>
            </a:extLst>
          </p:cNvPr>
          <p:cNvSpPr txBox="1"/>
          <p:nvPr/>
        </p:nvSpPr>
        <p:spPr>
          <a:xfrm>
            <a:off x="4009747" y="6169981"/>
            <a:ext cx="417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900" dirty="0"/>
              <a:t>Rys. nr 1 - Prezentacja przykładowej planszy Sudoku.</a:t>
            </a:r>
            <a:br>
              <a:rPr lang="pl-PL" sz="900" dirty="0"/>
            </a:br>
            <a:r>
              <a:rPr lang="pl-PL" sz="900" dirty="0"/>
              <a:t>Źródło: https://pl.wikipedia.org/wiki/Plik:Sudoku_przyklad.png</a:t>
            </a:r>
          </a:p>
        </p:txBody>
      </p:sp>
    </p:spTree>
    <p:extLst>
      <p:ext uri="{BB962C8B-B14F-4D97-AF65-F5344CB8AC3E}">
        <p14:creationId xmlns:p14="http://schemas.microsoft.com/office/powerpoint/2010/main" val="127233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90138C5A-D559-6F4C-9389-1150ADB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algn="ctr" rtl="0"/>
            <a:r>
              <a:rPr lang="pl-PL" dirty="0"/>
              <a:t>Zasady gry w Sudoku</a:t>
            </a:r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28DE37E5-5F6C-0C4C-AA85-EF844CD9A0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A52BEA90-E6BE-45F4-8D5D-C2E01FE3DBCB}" type="slidenum">
              <a:rPr lang="pl-PL" smtClean="0"/>
              <a:pPr rtl="0"/>
              <a:t>3</a:t>
            </a:fld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A2A5533-43C7-0487-5422-898AE510F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29" y="3429000"/>
            <a:ext cx="3055786" cy="2805864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1072493-B555-0F20-71BE-1B67B6A239B2}"/>
              </a:ext>
            </a:extLst>
          </p:cNvPr>
          <p:cNvSpPr txBox="1"/>
          <p:nvPr/>
        </p:nvSpPr>
        <p:spPr>
          <a:xfrm>
            <a:off x="878329" y="1589103"/>
            <a:ext cx="3003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b="0" i="0" dirty="0">
                <a:solidFill>
                  <a:srgbClr val="374151"/>
                </a:solidFill>
                <a:effectLst/>
                <a:latin typeface="Söhne"/>
              </a:rPr>
              <a:t>Zasady Sudoku są niezwykle klarowne. Plansza o kształcie kwadratu jest rozdzielona na dziewięć równych obszarów o wymiarach 3 x 3, gdzie każdy z nich zawiera dziewięć pól.</a:t>
            </a:r>
            <a:endParaRPr lang="pl-PL" sz="1600" dirty="0"/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03F00A36-0719-910B-538E-49EACC50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67" y="3396648"/>
            <a:ext cx="3055785" cy="2838216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2B10DE36-889B-8E1C-8677-C592418F6A7B}"/>
              </a:ext>
            </a:extLst>
          </p:cNvPr>
          <p:cNvSpPr txBox="1"/>
          <p:nvPr/>
        </p:nvSpPr>
        <p:spPr>
          <a:xfrm>
            <a:off x="4594167" y="1589103"/>
            <a:ext cx="3003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Twoim celem jest umieszczenie cyfr od 1 do 9 we wszystkich polach planszy. Każda liczba musi być unikalna w każdym wierszu i każdej kolumnie.</a:t>
            </a:r>
            <a:endParaRPr lang="pl-PL" dirty="0"/>
          </a:p>
        </p:txBody>
      </p:sp>
      <p:pic>
        <p:nvPicPr>
          <p:cNvPr id="33" name="Obraz 32">
            <a:extLst>
              <a:ext uri="{FF2B5EF4-FFF2-40B4-BE49-F238E27FC236}">
                <a16:creationId xmlns:a16="http://schemas.microsoft.com/office/drawing/2014/main" id="{4A5F3C69-6082-7339-6001-C6489165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72" y="3408645"/>
            <a:ext cx="2980299" cy="2814222"/>
          </a:xfrm>
          <a:prstGeom prst="rect">
            <a:avLst/>
          </a:prstGeom>
        </p:spPr>
      </p:pic>
      <p:sp>
        <p:nvSpPr>
          <p:cNvPr id="34" name="pole tekstowe 33">
            <a:extLst>
              <a:ext uri="{FF2B5EF4-FFF2-40B4-BE49-F238E27FC236}">
                <a16:creationId xmlns:a16="http://schemas.microsoft.com/office/drawing/2014/main" id="{8575E7B3-E2E2-D9D1-045C-3898384378F2}"/>
              </a:ext>
            </a:extLst>
          </p:cNvPr>
          <p:cNvSpPr txBox="1"/>
          <p:nvPr/>
        </p:nvSpPr>
        <p:spPr>
          <a:xfrm>
            <a:off x="8310005" y="1616509"/>
            <a:ext cx="2980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0" i="0" dirty="0">
                <a:solidFill>
                  <a:srgbClr val="22262A"/>
                </a:solidFill>
                <a:effectLst/>
                <a:latin typeface="Söhne"/>
              </a:rPr>
              <a:t>Podobnie w każdym z dziewięciu kwadratów 3 x 3 -</a:t>
            </a:r>
            <a:r>
              <a:rPr lang="pl-PL" i="0" dirty="0">
                <a:solidFill>
                  <a:srgbClr val="22262A"/>
                </a:solidFill>
                <a:effectLst/>
                <a:latin typeface="Söhne"/>
              </a:rPr>
              <a:t> cyfry nie mogą się powtarzać.</a:t>
            </a:r>
            <a:endParaRPr lang="pl-PL" dirty="0">
              <a:latin typeface="Söhne"/>
            </a:endParaRP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C6FD7C74-2F16-1C4D-E1D8-E4FA662DC7E9}"/>
              </a:ext>
            </a:extLst>
          </p:cNvPr>
          <p:cNvSpPr txBox="1"/>
          <p:nvPr/>
        </p:nvSpPr>
        <p:spPr>
          <a:xfrm>
            <a:off x="878329" y="6291072"/>
            <a:ext cx="3003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" dirty="0"/>
              <a:t>Rys. nr 2 - Zasady gry w Sudoku</a:t>
            </a:r>
            <a:br>
              <a:rPr lang="pl-PL" sz="800" dirty="0"/>
            </a:br>
            <a:r>
              <a:rPr lang="pl-PL" sz="800" dirty="0"/>
              <a:t>źródło: http://www.zss-zaleczemale.wielun.pl/index.php/uczniowie/9-zasady-gry-w-sudoku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150DFBF0-C135-A41A-A334-19A464DF4C01}"/>
              </a:ext>
            </a:extLst>
          </p:cNvPr>
          <p:cNvSpPr txBox="1"/>
          <p:nvPr/>
        </p:nvSpPr>
        <p:spPr>
          <a:xfrm>
            <a:off x="4553479" y="6246524"/>
            <a:ext cx="3003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" dirty="0"/>
              <a:t>Rys. nr 3 - Zasady gry w Sudoku</a:t>
            </a:r>
            <a:br>
              <a:rPr lang="pl-PL" sz="800" dirty="0"/>
            </a:br>
            <a:r>
              <a:rPr lang="pl-PL" sz="800" dirty="0"/>
              <a:t>źródło: http://www.zss-zaleczemale.wielun.pl/index.php/uczniowie/9-zasady-gry-w-sudoku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F938EFC8-58C5-D36D-710A-53D1170FCDF6}"/>
              </a:ext>
            </a:extLst>
          </p:cNvPr>
          <p:cNvSpPr txBox="1"/>
          <p:nvPr/>
        </p:nvSpPr>
        <p:spPr>
          <a:xfrm>
            <a:off x="8287196" y="6252274"/>
            <a:ext cx="3003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" dirty="0"/>
              <a:t>Rys. nr 4 - Zasady gry w Sudoku</a:t>
            </a:r>
            <a:br>
              <a:rPr lang="pl-PL" sz="800" dirty="0"/>
            </a:br>
            <a:r>
              <a:rPr lang="pl-PL" sz="800" dirty="0"/>
              <a:t>źródło: http://www.zss-zaleczemale.wielun.pl/index.php/uczniowie/9-zasady-gry-w-sudoku</a:t>
            </a:r>
          </a:p>
        </p:txBody>
      </p:sp>
    </p:spTree>
    <p:extLst>
      <p:ext uri="{BB962C8B-B14F-4D97-AF65-F5344CB8AC3E}">
        <p14:creationId xmlns:p14="http://schemas.microsoft.com/office/powerpoint/2010/main" val="79556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90138C5A-D559-6F4C-9389-1150ADB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algn="ctr" rtl="0"/>
            <a:r>
              <a:rPr lang="pl-PL" dirty="0"/>
              <a:t>Sposoby rozwiązywania Sudoku</a:t>
            </a:r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28DE37E5-5F6C-0C4C-AA85-EF844CD9A0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A52BEA90-E6BE-45F4-8D5D-C2E01FE3DBCB}" type="slidenum">
              <a:rPr lang="pl-PL" smtClean="0"/>
              <a:pPr rtl="0"/>
              <a:t>4</a:t>
            </a:fld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1072493-B555-0F20-71BE-1B67B6A239B2}"/>
              </a:ext>
            </a:extLst>
          </p:cNvPr>
          <p:cNvSpPr txBox="1"/>
          <p:nvPr/>
        </p:nvSpPr>
        <p:spPr>
          <a:xfrm>
            <a:off x="904668" y="1334545"/>
            <a:ext cx="30031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b="1" i="0" dirty="0">
                <a:solidFill>
                  <a:srgbClr val="374151"/>
                </a:solidFill>
                <a:effectLst/>
                <a:latin typeface="Söhne"/>
              </a:rPr>
              <a:t>Metoda nr 1</a:t>
            </a:r>
            <a:br>
              <a:rPr lang="pl-PL" sz="1600" b="1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pl-PL" sz="1600" b="0" i="0" dirty="0">
                <a:solidFill>
                  <a:srgbClr val="374151"/>
                </a:solidFill>
                <a:effectLst/>
                <a:latin typeface="Söhne"/>
              </a:rPr>
              <a:t>Polega na wypełnianiu małego kwadratu 3x3. Znajdywanie odpowiedniego kafelka odbywa się poprzez wykluczanie występujących już kafelków w odpowiednich rzędach i kolumnach.</a:t>
            </a:r>
            <a:endParaRPr lang="pl-PL" sz="1600" dirty="0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C6FD7C74-2F16-1C4D-E1D8-E4FA662DC7E9}"/>
              </a:ext>
            </a:extLst>
          </p:cNvPr>
          <p:cNvSpPr txBox="1"/>
          <p:nvPr/>
        </p:nvSpPr>
        <p:spPr>
          <a:xfrm>
            <a:off x="878329" y="6291072"/>
            <a:ext cx="3003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" dirty="0"/>
              <a:t>Rys. nr 5 - Sposoby rozwiązywania Sudoku – metoda nr. 1</a:t>
            </a:r>
            <a:br>
              <a:rPr lang="pl-PL" sz="800" dirty="0"/>
            </a:br>
            <a:r>
              <a:rPr lang="pl-PL" sz="800" dirty="0"/>
              <a:t>źródło: https://pl.wikipedia.org/wiki/Sudoku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150DFBF0-C135-A41A-A334-19A464DF4C01}"/>
              </a:ext>
            </a:extLst>
          </p:cNvPr>
          <p:cNvSpPr txBox="1"/>
          <p:nvPr/>
        </p:nvSpPr>
        <p:spPr>
          <a:xfrm>
            <a:off x="4553479" y="6246524"/>
            <a:ext cx="3003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" dirty="0"/>
              <a:t>Rys. nr 6 - Sposoby rozwiązywania Sudoku – metoda nr. 2</a:t>
            </a:r>
            <a:br>
              <a:rPr lang="pl-PL" sz="800" dirty="0"/>
            </a:br>
            <a:r>
              <a:rPr lang="pl-PL" sz="800" dirty="0"/>
              <a:t>źródło: https://pl.wikipedia.org/wiki/Sudoku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F938EFC8-58C5-D36D-710A-53D1170FCDF6}"/>
              </a:ext>
            </a:extLst>
          </p:cNvPr>
          <p:cNvSpPr txBox="1"/>
          <p:nvPr/>
        </p:nvSpPr>
        <p:spPr>
          <a:xfrm>
            <a:off x="8287196" y="6252274"/>
            <a:ext cx="3003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" dirty="0"/>
              <a:t>Rys. nr 7 - Sposoby rozwiązywania Sudoku – metoda nr 3</a:t>
            </a:r>
            <a:br>
              <a:rPr lang="pl-PL" sz="800" dirty="0"/>
            </a:br>
            <a:r>
              <a:rPr lang="pl-PL" sz="800" dirty="0"/>
              <a:t>źródło: https://pl.wikipedia.org/wiki/Sudoku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33C7D7-4A58-4231-0236-479F40EA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5" y="3408645"/>
            <a:ext cx="2775013" cy="277501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663DCFF-BD64-D231-9097-EA1580608893}"/>
              </a:ext>
            </a:extLst>
          </p:cNvPr>
          <p:cNvSpPr txBox="1"/>
          <p:nvPr/>
        </p:nvSpPr>
        <p:spPr>
          <a:xfrm>
            <a:off x="4607336" y="1346542"/>
            <a:ext cx="3003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b="1" i="0" dirty="0">
                <a:solidFill>
                  <a:srgbClr val="374151"/>
                </a:solidFill>
                <a:effectLst/>
                <a:latin typeface="Söhne"/>
              </a:rPr>
              <a:t>Metoda nr 2</a:t>
            </a:r>
            <a:br>
              <a:rPr lang="pl-PL" sz="1600" b="1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pl-PL" sz="1600" b="0" i="0" dirty="0">
                <a:solidFill>
                  <a:srgbClr val="374151"/>
                </a:solidFill>
                <a:effectLst/>
                <a:latin typeface="Söhne"/>
              </a:rPr>
              <a:t>Polega na wybraniu wiersza lub kolumny i dopełnianiu go odpowiednimi liczbami od 1-9.</a:t>
            </a:r>
            <a:endParaRPr lang="pl-PL" sz="16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1CF3305-93CA-5F2E-79D7-A6569AFF0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33" y="3429000"/>
            <a:ext cx="2775013" cy="277501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7D307D1D-E31B-759C-CE5C-FEFFF19F9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291" y="3408644"/>
            <a:ext cx="2775013" cy="2775013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4B210F9-BC28-A4EE-21D6-2E0EBD4BD883}"/>
              </a:ext>
            </a:extLst>
          </p:cNvPr>
          <p:cNvSpPr txBox="1"/>
          <p:nvPr/>
        </p:nvSpPr>
        <p:spPr>
          <a:xfrm>
            <a:off x="8398274" y="1328206"/>
            <a:ext cx="3003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b="1" i="0" dirty="0">
                <a:solidFill>
                  <a:srgbClr val="374151"/>
                </a:solidFill>
                <a:effectLst/>
                <a:latin typeface="Söhne"/>
              </a:rPr>
              <a:t>Metoda nr 3</a:t>
            </a:r>
            <a:br>
              <a:rPr lang="pl-PL" sz="1600" b="1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pl-PL" sz="1600" b="0" i="0" dirty="0">
                <a:solidFill>
                  <a:srgbClr val="374151"/>
                </a:solidFill>
                <a:effectLst/>
                <a:latin typeface="Söhne"/>
              </a:rPr>
              <a:t>Polega na wypełnianie pomniejszych kwadratów informacjami dodatkowymi w postaci wykluczania liczb, które mogą stać na danym miejscu w polu.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413660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>
            <a:extLst>
              <a:ext uri="{FF2B5EF4-FFF2-40B4-BE49-F238E27FC236}">
                <a16:creationId xmlns:a16="http://schemas.microsoft.com/office/drawing/2014/main" id="{CF0EEF97-3827-EA28-C4DE-7CB3FC48E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43753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0E84AB0C-DBCF-8AE4-AA02-A717119A793A}"/>
              </a:ext>
            </a:extLst>
          </p:cNvPr>
          <p:cNvSpPr txBox="1"/>
          <p:nvPr/>
        </p:nvSpPr>
        <p:spPr>
          <a:xfrm>
            <a:off x="125397" y="2864407"/>
            <a:ext cx="11941206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1.1 Wybór Trudności</a:t>
            </a:r>
          </a:p>
          <a:p>
            <a:pPr>
              <a:lnSpc>
                <a:spcPct val="150000"/>
              </a:lnSpc>
            </a:pPr>
            <a:r>
              <a:rPr lang="pl-PL" dirty="0"/>
              <a:t>    Na stronie startowej znajduje się lista rozwijana, w której możesz wybrać poziom</a:t>
            </a:r>
          </a:p>
          <a:p>
            <a:pPr>
              <a:lnSpc>
                <a:spcPct val="150000"/>
              </a:lnSpc>
            </a:pPr>
            <a:r>
              <a:rPr lang="pl-PL" dirty="0"/>
              <a:t>trudności gry - "Łatwa", "Średnia" lub "Trudna".</a:t>
            </a:r>
          </a:p>
          <a:p>
            <a:pPr>
              <a:lnSpc>
                <a:spcPct val="150000"/>
              </a:lnSpc>
            </a:pPr>
            <a:r>
              <a:rPr lang="pl-PL" b="1" dirty="0"/>
              <a:t>1.2 Rozpoczęcie Nowej Gry</a:t>
            </a:r>
          </a:p>
          <a:p>
            <a:pPr>
              <a:lnSpc>
                <a:spcPct val="150000"/>
              </a:lnSpc>
            </a:pPr>
            <a:r>
              <a:rPr lang="pl-PL" dirty="0"/>
              <a:t>    Po wyborze trudności, kliknij przycisk "Rozpocznij grę", aby zacząć nową rozgrywkę.</a:t>
            </a:r>
          </a:p>
          <a:p>
            <a:pPr>
              <a:lnSpc>
                <a:spcPct val="150000"/>
              </a:lnSpc>
            </a:pPr>
            <a:r>
              <a:rPr lang="pl-PL" b="1" dirty="0"/>
              <a:t>1.3 Zmiana Tła</a:t>
            </a:r>
          </a:p>
          <a:p>
            <a:pPr>
              <a:lnSpc>
                <a:spcPct val="150000"/>
              </a:lnSpc>
            </a:pPr>
            <a:r>
              <a:rPr lang="pl-PL" dirty="0"/>
              <a:t>    Jeśli chcesz zmienić tło gry, skorzystaj z przycisku "Zmień tło" znajdującego się obok</a:t>
            </a:r>
          </a:p>
          <a:p>
            <a:pPr>
              <a:lnSpc>
                <a:spcPct val="150000"/>
              </a:lnSpc>
            </a:pPr>
            <a:r>
              <a:rPr lang="pl-PL" dirty="0"/>
              <a:t>przycisku "Rozpocznij grę".</a:t>
            </a:r>
          </a:p>
        </p:txBody>
      </p:sp>
    </p:spTree>
    <p:extLst>
      <p:ext uri="{BB962C8B-B14F-4D97-AF65-F5344CB8AC3E}">
        <p14:creationId xmlns:p14="http://schemas.microsoft.com/office/powerpoint/2010/main" val="122178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>
            <a:extLst>
              <a:ext uri="{FF2B5EF4-FFF2-40B4-BE49-F238E27FC236}">
                <a16:creationId xmlns:a16="http://schemas.microsoft.com/office/drawing/2014/main" id="{BB371787-CE36-B4EC-CA26-F3A01A31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551" y="10949"/>
            <a:ext cx="7130898" cy="6836101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9F868FEC-30E1-32B0-E531-A0E078118117}"/>
              </a:ext>
            </a:extLst>
          </p:cNvPr>
          <p:cNvSpPr txBox="1"/>
          <p:nvPr/>
        </p:nvSpPr>
        <p:spPr>
          <a:xfrm>
            <a:off x="0" y="993377"/>
            <a:ext cx="34955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2.1 Plansza Sudoku</a:t>
            </a:r>
          </a:p>
          <a:p>
            <a:r>
              <a:rPr lang="pl-PL" dirty="0"/>
              <a:t>Plansza jest automatycznie generowana i wypełniana liczbami zgodnie z zasadami</a:t>
            </a:r>
          </a:p>
          <a:p>
            <a:r>
              <a:rPr lang="pl-PL" dirty="0"/>
              <a:t>gry. Puste komórki są oznaczone małymi polami.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9406982-5960-05BC-D847-8F566FC970C7}"/>
              </a:ext>
            </a:extLst>
          </p:cNvPr>
          <p:cNvSpPr txBox="1"/>
          <p:nvPr/>
        </p:nvSpPr>
        <p:spPr>
          <a:xfrm>
            <a:off x="415" y="3510133"/>
            <a:ext cx="3310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2.2 Ukrywanie Liczb</a:t>
            </a:r>
          </a:p>
          <a:p>
            <a:r>
              <a:rPr lang="pl-PL" dirty="0"/>
              <a:t>Aby zwiększyć wyzwanie, niektóre liczby są ukrywane. Liczba ukrytych komórek zależy</a:t>
            </a:r>
          </a:p>
          <a:p>
            <a:r>
              <a:rPr lang="pl-PL" dirty="0"/>
              <a:t>od wcześniej wybranego poziomu trudności.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0A6FABE-0E82-6D34-C318-7B1899A7621B}"/>
              </a:ext>
            </a:extLst>
          </p:cNvPr>
          <p:cNvSpPr txBox="1"/>
          <p:nvPr/>
        </p:nvSpPr>
        <p:spPr>
          <a:xfrm>
            <a:off x="8364246" y="993377"/>
            <a:ext cx="38277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2.3 Wybieranie Liczb</a:t>
            </a:r>
          </a:p>
          <a:p>
            <a:r>
              <a:rPr lang="pl-PL" dirty="0"/>
              <a:t>Aby wypełnić puste komórki, skorzystaj z przycisków numerycznych znajdujących się</a:t>
            </a:r>
          </a:p>
          <a:p>
            <a:r>
              <a:rPr lang="pl-PL" dirty="0"/>
              <a:t>pod planszą. Kliknij na liczbę, a następnie na pustą komórkę, aby ją wypełnić.</a:t>
            </a:r>
          </a:p>
        </p:txBody>
      </p:sp>
    </p:spTree>
    <p:extLst>
      <p:ext uri="{BB962C8B-B14F-4D97-AF65-F5344CB8AC3E}">
        <p14:creationId xmlns:p14="http://schemas.microsoft.com/office/powerpoint/2010/main" val="367394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>
            <a:extLst>
              <a:ext uri="{FF2B5EF4-FFF2-40B4-BE49-F238E27FC236}">
                <a16:creationId xmlns:a16="http://schemas.microsoft.com/office/drawing/2014/main" id="{9B8D1074-2B1D-47B3-5FE4-2AECE9EF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53" y="0"/>
            <a:ext cx="5277147" cy="685800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2B2578BF-672B-5135-B428-4C67308E2079}"/>
              </a:ext>
            </a:extLst>
          </p:cNvPr>
          <p:cNvSpPr txBox="1"/>
          <p:nvPr/>
        </p:nvSpPr>
        <p:spPr>
          <a:xfrm>
            <a:off x="190019" y="1407045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2.4 Rozpoczęcie nowej gry.</a:t>
            </a:r>
          </a:p>
          <a:p>
            <a:r>
              <a:rPr lang="pl-PL" dirty="0"/>
              <a:t>Po kliknięciu przycisk "Nowa gra" użytkownikowi zostanie wyświetlone pytanie „Czy</a:t>
            </a:r>
          </a:p>
          <a:p>
            <a:r>
              <a:rPr lang="pl-PL" dirty="0"/>
              <a:t>na pewno chcesz rozpocząć nową grę?”. Po zatwierdzeniu przez użytkownika aktualna</a:t>
            </a:r>
          </a:p>
          <a:p>
            <a:r>
              <a:rPr lang="pl-PL" dirty="0"/>
              <a:t>gra zostaje utracona na rzecz innej wybranej w oknie SudokuStart.html. Natomiast w</a:t>
            </a:r>
          </a:p>
          <a:p>
            <a:r>
              <a:rPr lang="pl-PL" dirty="0"/>
              <a:t>przypadku anulowania użytkownik może grać dalej.</a:t>
            </a:r>
          </a:p>
        </p:txBody>
      </p:sp>
    </p:spTree>
    <p:extLst>
      <p:ext uri="{BB962C8B-B14F-4D97-AF65-F5344CB8AC3E}">
        <p14:creationId xmlns:p14="http://schemas.microsoft.com/office/powerpoint/2010/main" val="972034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60F6CEF-0F2C-4544-B7AB-E34F6C75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/>
              <a:t>Zakończenie Gry - SudokuEnd.html i Porażka - Lost.html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A5DFDA43-12E2-E144-9F6A-6AD4994752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A52BEA90-E6BE-45F4-8D5D-C2E01FE3DBCB}" type="slidenum">
              <a:rPr lang="pl-PL" smtClean="0"/>
              <a:pPr rtl="0"/>
              <a:t>8</a:t>
            </a:fld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67692F5-F55F-EC27-FB26-7589C7B4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20" y="1939359"/>
            <a:ext cx="4609777" cy="348615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FCCA34D-BB5D-DA44-C240-47A02A58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097" y="1939359"/>
            <a:ext cx="5177484" cy="364807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152C82CD-D316-F4B4-A292-889D849BC51B}"/>
              </a:ext>
            </a:extLst>
          </p:cNvPr>
          <p:cNvSpPr txBox="1"/>
          <p:nvPr/>
        </p:nvSpPr>
        <p:spPr>
          <a:xfrm>
            <a:off x="838199" y="4947483"/>
            <a:ext cx="50121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/>
              <a:t>3.1 Zwycięstwo</a:t>
            </a:r>
          </a:p>
          <a:p>
            <a:pPr algn="ctr"/>
            <a:r>
              <a:rPr lang="pl-PL" dirty="0"/>
              <a:t>Po poprawnym uzupełnieniu wszystkich komórek planszy, zostaniesz przeniesiony na</a:t>
            </a:r>
          </a:p>
          <a:p>
            <a:pPr algn="ctr"/>
            <a:r>
              <a:rPr lang="pl-PL" dirty="0"/>
              <a:t>stronę zwycięstwa. Możesz rozpocząć nową grę, klikając przycisk "Nowa gra".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AA1C51E-FB34-3F76-8B43-25FE08EB4C4A}"/>
              </a:ext>
            </a:extLst>
          </p:cNvPr>
          <p:cNvSpPr txBox="1"/>
          <p:nvPr/>
        </p:nvSpPr>
        <p:spPr>
          <a:xfrm>
            <a:off x="5726097" y="4932804"/>
            <a:ext cx="45619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/>
              <a:t>3.2 Porażka</a:t>
            </a:r>
          </a:p>
          <a:p>
            <a:pPr algn="ctr"/>
            <a:r>
              <a:rPr lang="pl-PL" dirty="0"/>
              <a:t>Jeśli skończą Ci się życia (błędne wybory), przeniesiesz się na stronę porażki. Również</a:t>
            </a:r>
          </a:p>
          <a:p>
            <a:pPr algn="ctr"/>
            <a:r>
              <a:rPr lang="pl-PL" dirty="0"/>
              <a:t>tutaj masz możliwość rozpoczęcia nowej gry.</a:t>
            </a:r>
          </a:p>
        </p:txBody>
      </p:sp>
    </p:spTree>
    <p:extLst>
      <p:ext uri="{BB962C8B-B14F-4D97-AF65-F5344CB8AC3E}">
        <p14:creationId xmlns:p14="http://schemas.microsoft.com/office/powerpoint/2010/main" val="3643031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udokuFilm">
            <a:hlinkClick r:id="" action="ppaction://media"/>
            <a:extLst>
              <a:ext uri="{FF2B5EF4-FFF2-40B4-BE49-F238E27FC236}">
                <a16:creationId xmlns:a16="http://schemas.microsoft.com/office/drawing/2014/main" id="{D06938D0-C606-A9A4-1B1E-07C094E85501}"/>
              </a:ext>
            </a:extLst>
          </p:cNvPr>
          <p:cNvPicPr>
            <a:picLocks noGrp="1" noChangeAspect="1"/>
          </p:cNvPicPr>
          <p:nvPr>
            <p:ph sz="quarter" idx="2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34"/>
            <a:ext cx="12175052" cy="6848466"/>
          </a:xfr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0A0DE36-34B3-4D96-88C3-1767CF2783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rtl="0"/>
            <a:fld id="{A52BEA90-E6BE-45F4-8D5D-C2E01FE3DBCB}" type="slidenum">
              <a:rPr lang="pl-PL" smtClean="0"/>
              <a:pPr rtl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93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6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" id="{FB9C8157-6D3B-4DB5-9A1F-5CF7F9024E95}" vid="{69ABE18A-F567-4E4B-99A7-394FD3ECC3CF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719</Words>
  <Application>Microsoft Office PowerPoint</Application>
  <PresentationFormat>Panoramiczny</PresentationFormat>
  <Paragraphs>65</Paragraphs>
  <Slides>9</Slides>
  <Notes>9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Arial (Nagłówki)</vt:lpstr>
      <vt:lpstr>Söhne</vt:lpstr>
      <vt:lpstr>Arial</vt:lpstr>
      <vt:lpstr>Calibri</vt:lpstr>
      <vt:lpstr>Motyw pakietu Office</vt:lpstr>
      <vt:lpstr>Projekt zespołowy - Sudoku</vt:lpstr>
      <vt:lpstr>Sudoku to logiczna gra liczbowa, w której celem jest wypełnienie planszy liczbami od 1 do 9 w taki sposób, aby każda liczba występowała tylko raz w każdym wierszu, kolumnie i każdym z dziewięciu kwadratów o rozmiarze 3x3 na planszy. Gra polega na rozwiązaniu układanki, która zazwyczaj jest dostępna w postaci siatki 9x9, w której niektóre liczby są już wpisane.</vt:lpstr>
      <vt:lpstr>Zasady gry w Sudoku</vt:lpstr>
      <vt:lpstr>Sposoby rozwiązywania Sudoku</vt:lpstr>
      <vt:lpstr>Prezentacja programu PowerPoint</vt:lpstr>
      <vt:lpstr>Prezentacja programu PowerPoint</vt:lpstr>
      <vt:lpstr>Prezentacja programu PowerPoint</vt:lpstr>
      <vt:lpstr>Zakończenie Gry - SudokuEnd.html i Porażka - Lost.html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2022-04-07T15:40:22Z</dcterms:created>
  <dcterms:modified xsi:type="dcterms:W3CDTF">2023-12-12T21:42:30Z</dcterms:modified>
</cp:coreProperties>
</file>